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2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8F013-B29A-2202-C5C0-4691B78C0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6B140-0E59-6DCA-DC17-EAF68DA3E5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80E04-CE8F-A347-DE54-1B78503F2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7CDAF-1ABE-1A09-BA90-5D47A5509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630EB-8605-DAB5-90E4-6DE57D33D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155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A3BB4-5EAD-F277-23EC-7179A66B6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B98A1D-6A73-DDB7-E9A8-279DB726F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05752-9BEE-8F8A-6947-9A0E0AC0E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0A96C-6D4E-7A18-D770-85D6E056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37381-FD12-238E-B689-11BBC8540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84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C47A17-637D-162A-3615-9991B9E687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54AB83-422F-B524-B3B4-EB700E38A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CF26E-A97C-96FA-45BD-E623BFA0C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F8A11-0DAA-EFCE-12E9-A3B88773A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5F9E8-6C0A-1E22-625F-233FDB13B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4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CC690-D0F0-3488-F570-104A94FAB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903CD-AB75-01E8-B7CC-8F67E5598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F7093-CA93-CDF7-FF5F-67BD5FC4D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87051-0DF1-38D2-2DAF-DB3FEFFDF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697A0-2ED5-A331-74EA-90C9F7907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3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23F30-83D1-2511-EB02-C0CBB52F4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DE47A-93D7-10D2-2E96-CD8BCF9AB5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C6A60-EFDB-C623-A884-56EF26785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23A54-C29C-7B7D-1300-1C0871E0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5C0A2-1FA8-1893-68F5-A3E72A838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22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AA7EB-B7A8-21BE-994D-330AF00E0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F171C-215A-2548-8EC3-306DF5F355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D7DC90-623C-8572-F32D-99E3CCCED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EE656-0C9E-707D-C518-560989086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204160-1B3F-0731-BF12-BF03CFD7D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B941C-01F3-F47C-D19C-C0FADFC98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46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8A320-88F0-7619-B963-24BC34A91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0DF57-A600-B0B2-0E44-EB8646B4F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B155B9-0ACD-5B5C-5461-DA794F600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9DF8E2-F0F6-B003-FE57-4AD2B8AA66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326ABC-1BBC-B1D9-F789-2C0A08A493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9E0A76-F49D-58EF-D2D2-69E670FA7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9452D8-14B9-3F60-ED01-C1D131AE2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07DA10-6BD4-032F-597D-63CAD5828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28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1CDD4-E4A0-7230-1FB6-63E92DA3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394633-1AFB-D283-13AA-F6314F7F9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2AA843-0625-53C0-D310-0FE131FCA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AAC708-7562-9DC4-52E5-2092A18CE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47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296851-D583-71BB-E986-D3411C0B3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CB4D4D-71DC-AB87-FCEB-7229D7133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03019-114A-59AA-0007-0AFEB0273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3C92D-6D22-DF77-003D-EEFEF72ED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0E45E-1297-BFF9-8A4F-B1E04E7D6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F1F7F9-730F-3E96-DA7B-7281FF371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C988E-52CA-22B9-4572-E2D1FAFB8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1682A-78FE-0449-8018-3C02CD391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D7A2D-2247-6BE6-E201-8B2117118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671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99B56-3FBD-05CE-FE2C-CD1511978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03418A-2BBC-93C0-28C0-7F588A71CB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EEEFD2-94AA-1AA9-D73A-2115B289A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F605F-B00E-F14E-0A8C-ED1E17EA2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CEFB8-EEF4-39EE-9859-C2DE6427E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0035CA-DE3B-EBE2-2487-BEB796E9C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65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C115EB-F2E9-723E-21FD-BC27A0708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26B20-2280-CFEB-32D2-588D47688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837FA-FEA6-650F-7ECA-F9A698D443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48536-38C2-4566-B304-C047EE929313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43827-4F2C-B0C2-D528-FFD3A76C4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CAC95-66B3-9ADA-A0E3-56E99FAF84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D9792-2306-4B93-9282-810182055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09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00F6BD-21B3-99A2-8944-762F6AD13E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581" b="46721"/>
          <a:stretch/>
        </p:blipFill>
        <p:spPr>
          <a:xfrm>
            <a:off x="412954" y="366251"/>
            <a:ext cx="11116421" cy="685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530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370C43-7825-9036-C967-4E952F8CAD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598" t="28393"/>
          <a:stretch/>
        </p:blipFill>
        <p:spPr>
          <a:xfrm>
            <a:off x="1922689" y="718755"/>
            <a:ext cx="8432347" cy="560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52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4AE73-FC2B-8C13-4EBC-E958C02E2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3974CBA-75A8-3395-62CC-90E004982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31" t="2277" r="65502" b="51056"/>
          <a:stretch/>
        </p:blipFill>
        <p:spPr>
          <a:xfrm>
            <a:off x="903514" y="996836"/>
            <a:ext cx="9783535" cy="5209217"/>
          </a:xfrm>
        </p:spPr>
      </p:pic>
    </p:spTree>
    <p:extLst>
      <p:ext uri="{BB962C8B-B14F-4D97-AF65-F5344CB8AC3E}">
        <p14:creationId xmlns:p14="http://schemas.microsoft.com/office/powerpoint/2010/main" val="1453434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A9C7D-CA15-90D6-27A2-AC2C54828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DDC5D1-4E56-8341-E10E-D284C4C069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6085" b="47950"/>
          <a:stretch/>
        </p:blipFill>
        <p:spPr>
          <a:xfrm>
            <a:off x="1111703" y="813140"/>
            <a:ext cx="8052707" cy="4634429"/>
          </a:xfrm>
        </p:spPr>
      </p:pic>
    </p:spTree>
    <p:extLst>
      <p:ext uri="{BB962C8B-B14F-4D97-AF65-F5344CB8AC3E}">
        <p14:creationId xmlns:p14="http://schemas.microsoft.com/office/powerpoint/2010/main" val="2086376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44F09-648C-87AE-8159-493417EDC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CD9B5D-13A9-3C56-CA66-9BE2DDE5AA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-518" r="66551" b="48882"/>
          <a:stretch/>
        </p:blipFill>
        <p:spPr>
          <a:xfrm>
            <a:off x="838200" y="2029619"/>
            <a:ext cx="3517446" cy="2036195"/>
          </a:xfrm>
        </p:spPr>
      </p:pic>
    </p:spTree>
    <p:extLst>
      <p:ext uri="{BB962C8B-B14F-4D97-AF65-F5344CB8AC3E}">
        <p14:creationId xmlns:p14="http://schemas.microsoft.com/office/powerpoint/2010/main" val="3256045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Tomlinson</dc:creator>
  <cp:lastModifiedBy>Michelle Tomlinson</cp:lastModifiedBy>
  <cp:revision>1</cp:revision>
  <dcterms:created xsi:type="dcterms:W3CDTF">2022-09-23T01:14:32Z</dcterms:created>
  <dcterms:modified xsi:type="dcterms:W3CDTF">2022-09-23T01:14:47Z</dcterms:modified>
</cp:coreProperties>
</file>

<file path=docProps/thumbnail.jpeg>
</file>